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wav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media/audio2.wav" ContentType="audio/x-wav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media/media1.wav" ContentType="audio/x-wav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media/media2.wav" ContentType="audio/x-wav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2"/>
  </p:notesMasterIdLst>
  <p:sldIdLst>
    <p:sldId id="257" r:id="rId2"/>
    <p:sldId id="277" r:id="rId3"/>
    <p:sldId id="278" r:id="rId4"/>
    <p:sldId id="258" r:id="rId5"/>
    <p:sldId id="261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15" r:id="rId32"/>
    <p:sldId id="316" r:id="rId33"/>
    <p:sldId id="260" r:id="rId34"/>
    <p:sldId id="312" r:id="rId35"/>
    <p:sldId id="268" r:id="rId36"/>
    <p:sldId id="313" r:id="rId37"/>
    <p:sldId id="269" r:id="rId38"/>
    <p:sldId id="314" r:id="rId39"/>
    <p:sldId id="275" r:id="rId40"/>
    <p:sldId id="271" r:id="rId41"/>
    <p:sldId id="272" r:id="rId42"/>
    <p:sldId id="309" r:id="rId43"/>
    <p:sldId id="273" r:id="rId44"/>
    <p:sldId id="310" r:id="rId45"/>
    <p:sldId id="274" r:id="rId46"/>
    <p:sldId id="311" r:id="rId47"/>
    <p:sldId id="270" r:id="rId48"/>
    <p:sldId id="276" r:id="rId49"/>
    <p:sldId id="265" r:id="rId50"/>
    <p:sldId id="308" r:id="rId51"/>
    <p:sldId id="263" r:id="rId52"/>
    <p:sldId id="307" r:id="rId53"/>
    <p:sldId id="264" r:id="rId54"/>
    <p:sldId id="306" r:id="rId55"/>
    <p:sldId id="266" r:id="rId56"/>
    <p:sldId id="305" r:id="rId57"/>
    <p:sldId id="267" r:id="rId58"/>
    <p:sldId id="304" r:id="rId59"/>
    <p:sldId id="317" r:id="rId60"/>
    <p:sldId id="318" r:id="rId6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Super Mario 256" pitchFamily="2" charset="0"/>
      <p:bold r:id="rId67"/>
    </p:embeddedFont>
    <p:embeddedFont>
      <p:font typeface="Wayoshi" panose="02000000000000000000" pitchFamily="2" charset="0"/>
      <p:regular r:id="rId6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95AC40A-1BDC-4373-95B3-0E33AD4185F4}">
          <p14:sldIdLst>
            <p14:sldId id="257"/>
            <p14:sldId id="277"/>
            <p14:sldId id="278"/>
            <p14:sldId id="258"/>
          </p14:sldIdLst>
        </p14:section>
        <p14:section name="Question Slides" id="{723404F8-3BE6-4CBE-9942-0A3EF1A893DA}">
          <p14:sldIdLst>
            <p14:sldId id="261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15"/>
            <p14:sldId id="316"/>
          </p14:sldIdLst>
        </p14:section>
        <p14:section name="Reward Slides" id="{9FBC3235-88F5-420C-8730-05F37E0C9694}">
          <p14:sldIdLst>
            <p14:sldId id="260"/>
            <p14:sldId id="312"/>
            <p14:sldId id="268"/>
            <p14:sldId id="313"/>
            <p14:sldId id="269"/>
            <p14:sldId id="314"/>
            <p14:sldId id="275"/>
            <p14:sldId id="271"/>
            <p14:sldId id="272"/>
            <p14:sldId id="309"/>
            <p14:sldId id="273"/>
            <p14:sldId id="310"/>
            <p14:sldId id="274"/>
            <p14:sldId id="311"/>
            <p14:sldId id="270"/>
            <p14:sldId id="276"/>
            <p14:sldId id="265"/>
            <p14:sldId id="308"/>
            <p14:sldId id="263"/>
            <p14:sldId id="307"/>
            <p14:sldId id="264"/>
            <p14:sldId id="306"/>
            <p14:sldId id="266"/>
            <p14:sldId id="305"/>
            <p14:sldId id="267"/>
            <p14:sldId id="304"/>
            <p14:sldId id="317"/>
            <p14:sldId id="3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EFF3"/>
    <a:srgbClr val="97DDDF"/>
    <a:srgbClr val="FFD44B"/>
    <a:srgbClr val="007033"/>
    <a:srgbClr val="005426"/>
    <a:srgbClr val="007E39"/>
    <a:srgbClr val="97D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0031" autoAdjust="0"/>
  </p:normalViewPr>
  <p:slideViewPr>
    <p:cSldViewPr>
      <p:cViewPr varScale="1">
        <p:scale>
          <a:sx n="108" d="100"/>
          <a:sy n="108" d="100"/>
        </p:scale>
        <p:origin x="696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104142-57C0-4EF4-8F1D-0D9217BF0E88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ADA368-5491-4260-B610-EB9370EF6D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7117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template is for educational, non-commercial purposes </a:t>
            </a:r>
            <a:r>
              <a:rPr lang="en-US" sz="1200" i="1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only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For more free game templates like this one, visit 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</a:t>
            </a:r>
            <a:r>
              <a:rPr lang="en-US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www.taysteachingtoolkit.com</a:t>
            </a:r>
            <a:endParaRPr lang="en-US" sz="1200" b="1" i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0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62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89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3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965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5538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0782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3470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9466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013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2175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1236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250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8743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89459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0339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5182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8010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8527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6235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2252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225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16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2252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0120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0999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9438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9931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2772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6113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9940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3363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535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1008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3697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6790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9217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309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039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670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3489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7524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8686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940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921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05056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8684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7073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5848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2996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006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2838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94012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Ask the student(s) if they want to keep the box or give it to another student/team.</a:t>
            </a:r>
          </a:p>
          <a:p>
            <a:r>
              <a:rPr lang="en-US" dirty="0"/>
              <a:t>Click the question block to reveal</a:t>
            </a:r>
            <a:r>
              <a:rPr lang="en-US" baseline="0" dirty="0"/>
              <a:t> the reward/punishment.</a:t>
            </a:r>
          </a:p>
          <a:p>
            <a:r>
              <a:rPr lang="en-US" baseline="0" dirty="0"/>
              <a:t>Press the Mario icon in the corner to go back to the letter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05056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u="sng" dirty="0"/>
              <a:t>The student/team has a choice</a:t>
            </a:r>
            <a:r>
              <a:rPr lang="en-US" dirty="0"/>
              <a:t>:</a:t>
            </a:r>
            <a:r>
              <a:rPr lang="en-US" baseline="0" dirty="0"/>
              <a:t> They can either get 5 points or take a chance and reveal the rare card, from which they will either lose all their points or get to change points with another team.</a:t>
            </a: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</a:t>
            </a:r>
            <a:r>
              <a:rPr lang="en-US" baseline="0" dirty="0"/>
              <a:t> </a:t>
            </a:r>
            <a:r>
              <a:rPr lang="en-US" dirty="0"/>
              <a:t>the spacebar to reveal the card,</a:t>
            </a:r>
            <a:r>
              <a:rPr lang="en-US" baseline="0" dirty="0"/>
              <a:t> if they choose that option.</a:t>
            </a:r>
            <a:endParaRPr lang="en-US" dirty="0"/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62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8677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Press the spacebar to reveal the first</a:t>
            </a:r>
            <a:r>
              <a:rPr lang="en-US" baseline="0" dirty="0"/>
              <a:t> card</a:t>
            </a:r>
            <a:r>
              <a:rPr lang="en-US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Ask the student/team if they want to take the total points they have so far or draw again to possibly</a:t>
            </a:r>
            <a:r>
              <a:rPr lang="en-US" baseline="0" dirty="0"/>
              <a:t> add more points.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i="1" dirty="0"/>
              <a:t>I usually have</a:t>
            </a:r>
            <a:r>
              <a:rPr lang="en-US" i="1" baseline="0" dirty="0"/>
              <a:t> my students say “keep going” (draw again) or “stop” (take the points they’ve accumulated).</a:t>
            </a:r>
            <a:endParaRPr lang="en-US" i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Repeat this process until they either decide to take their accumulated points or reach a Bomb</a:t>
            </a:r>
            <a:r>
              <a:rPr lang="en-US" baseline="0" dirty="0"/>
              <a:t> or Nuclear </a:t>
            </a:r>
            <a:r>
              <a:rPr lang="en-US" dirty="0"/>
              <a:t>card.</a:t>
            </a:r>
          </a:p>
          <a:p>
            <a:r>
              <a:rPr lang="en-US" b="1" dirty="0"/>
              <a:t>Click the</a:t>
            </a:r>
            <a:r>
              <a:rPr lang="en-US" b="1" baseline="0" dirty="0"/>
              <a:t> ABC Cat icon in the right-hand corner to go back the question-choosing slide.</a:t>
            </a:r>
            <a:endParaRPr lang="en-US" dirty="0"/>
          </a:p>
          <a:p>
            <a:endParaRPr lang="en-US" i="1" dirty="0"/>
          </a:p>
          <a:p>
            <a:r>
              <a:rPr lang="en-US" i="1" dirty="0"/>
              <a:t>Background wood texture by </a:t>
            </a:r>
            <a:r>
              <a:rPr lang="en-US" i="1" dirty="0" err="1"/>
              <a:t>vector.satrian</a:t>
            </a:r>
            <a:r>
              <a:rPr lang="en-US" i="1" dirty="0"/>
              <a:t> on https://www.vecteezy.com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9F3EDB-2624-4142-B8AA-C4A16A703D02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2943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07737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4801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95492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Click red</a:t>
            </a:r>
            <a:r>
              <a:rPr lang="en-US" b="1" baseline="0" dirty="0"/>
              <a:t> button to go to the game board slide.</a:t>
            </a:r>
            <a:endParaRPr lang="en-US" dirty="0"/>
          </a:p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F13CA9-B02D-42EF-9CE9-B11F5D547589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3714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80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693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Press the spacebar</a:t>
            </a:r>
            <a:r>
              <a:rPr lang="en-US" b="1" baseline="0" dirty="0"/>
              <a:t> or down arrow to reveal the answer.</a:t>
            </a:r>
          </a:p>
          <a:p>
            <a:r>
              <a:rPr lang="en-US" baseline="0" dirty="0"/>
              <a:t>Press the X to go back to the letter slide (wrong answer), press the question box to go the reward slide (correct answer).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ADA368-5491-4260-B610-EB9370EF6DB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0154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1374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243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2689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5724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243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02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5168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2122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418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950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5824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DCE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EC8602-7BA1-4A62-A7C7-84046E511616}" type="datetimeFigureOut">
              <a:rPr lang="en-US" smtClean="0"/>
              <a:t>4/21/2021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2E34C-3192-4C8E-A773-E2F37DD4EA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20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microsoft.com/office/2007/relationships/hdphoto" Target="../media/hdphoto1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4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5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5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7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7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9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7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1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2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8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3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8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6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6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0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6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8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9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4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slide" Target="slide52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3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4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60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.xml"/><Relationship Id="rId5" Type="http://schemas.openxmlformats.org/officeDocument/2006/relationships/image" Target="../media/image37.jpg"/><Relationship Id="rId10" Type="http://schemas.openxmlformats.org/officeDocument/2006/relationships/image" Target="../media/image40.png"/><Relationship Id="rId4" Type="http://schemas.openxmlformats.org/officeDocument/2006/relationships/audio" Target="../media/audio3.wav"/><Relationship Id="rId9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3.wav"/><Relationship Id="rId9" Type="http://schemas.openxmlformats.org/officeDocument/2006/relationships/slide" Target="slide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3.wav"/><Relationship Id="rId9" Type="http://schemas.openxmlformats.org/officeDocument/2006/relationships/slide" Target="slide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3.wav"/><Relationship Id="rId9" Type="http://schemas.openxmlformats.org/officeDocument/2006/relationships/slide" Target="slide4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3.wav"/><Relationship Id="rId9" Type="http://schemas.openxmlformats.org/officeDocument/2006/relationships/slide" Target="slide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3.wav"/><Relationship Id="rId9" Type="http://schemas.openxmlformats.org/officeDocument/2006/relationships/slide" Target="slide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3.wav"/><Relationship Id="rId9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.png"/><Relationship Id="rId18" Type="http://schemas.openxmlformats.org/officeDocument/2006/relationships/slide" Target="slide12.xml"/><Relationship Id="rId26" Type="http://schemas.openxmlformats.org/officeDocument/2006/relationships/slide" Target="slide16.xml"/><Relationship Id="rId39" Type="http://schemas.openxmlformats.org/officeDocument/2006/relationships/image" Target="../media/image25.png"/><Relationship Id="rId21" Type="http://schemas.openxmlformats.org/officeDocument/2006/relationships/image" Target="../media/image16.png"/><Relationship Id="rId34" Type="http://schemas.openxmlformats.org/officeDocument/2006/relationships/slide" Target="slide20.xml"/><Relationship Id="rId42" Type="http://schemas.openxmlformats.org/officeDocument/2006/relationships/slide" Target="slide24.xml"/><Relationship Id="rId47" Type="http://schemas.openxmlformats.org/officeDocument/2006/relationships/image" Target="../media/image29.png"/><Relationship Id="rId50" Type="http://schemas.openxmlformats.org/officeDocument/2006/relationships/slide" Target="slide28.xml"/><Relationship Id="rId55" Type="http://schemas.openxmlformats.org/officeDocument/2006/relationships/image" Target="../media/image3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6" Type="http://schemas.openxmlformats.org/officeDocument/2006/relationships/slide" Target="slide11.xml"/><Relationship Id="rId29" Type="http://schemas.openxmlformats.org/officeDocument/2006/relationships/image" Target="../media/image20.png"/><Relationship Id="rId11" Type="http://schemas.openxmlformats.org/officeDocument/2006/relationships/image" Target="../media/image11.png"/><Relationship Id="rId24" Type="http://schemas.openxmlformats.org/officeDocument/2006/relationships/slide" Target="slide15.xml"/><Relationship Id="rId32" Type="http://schemas.openxmlformats.org/officeDocument/2006/relationships/slide" Target="slide19.xml"/><Relationship Id="rId37" Type="http://schemas.openxmlformats.org/officeDocument/2006/relationships/image" Target="../media/image24.png"/><Relationship Id="rId40" Type="http://schemas.openxmlformats.org/officeDocument/2006/relationships/slide" Target="slide23.xml"/><Relationship Id="rId45" Type="http://schemas.openxmlformats.org/officeDocument/2006/relationships/image" Target="../media/image28.png"/><Relationship Id="rId53" Type="http://schemas.openxmlformats.org/officeDocument/2006/relationships/image" Target="../media/image32.png"/><Relationship Id="rId58" Type="http://schemas.openxmlformats.org/officeDocument/2006/relationships/slide" Target="slide32.xml"/><Relationship Id="rId5" Type="http://schemas.openxmlformats.org/officeDocument/2006/relationships/image" Target="../media/image8.png"/><Relationship Id="rId19" Type="http://schemas.openxmlformats.org/officeDocument/2006/relationships/image" Target="../media/image15.png"/><Relationship Id="rId4" Type="http://schemas.openxmlformats.org/officeDocument/2006/relationships/slide" Target="slide5.xml"/><Relationship Id="rId9" Type="http://schemas.openxmlformats.org/officeDocument/2006/relationships/image" Target="../media/image10.png"/><Relationship Id="rId14" Type="http://schemas.openxmlformats.org/officeDocument/2006/relationships/slide" Target="slide10.xml"/><Relationship Id="rId22" Type="http://schemas.openxmlformats.org/officeDocument/2006/relationships/slide" Target="slide14.xml"/><Relationship Id="rId27" Type="http://schemas.openxmlformats.org/officeDocument/2006/relationships/image" Target="../media/image19.png"/><Relationship Id="rId30" Type="http://schemas.openxmlformats.org/officeDocument/2006/relationships/slide" Target="slide18.xml"/><Relationship Id="rId35" Type="http://schemas.openxmlformats.org/officeDocument/2006/relationships/image" Target="../media/image23.png"/><Relationship Id="rId43" Type="http://schemas.openxmlformats.org/officeDocument/2006/relationships/image" Target="../media/image27.png"/><Relationship Id="rId48" Type="http://schemas.openxmlformats.org/officeDocument/2006/relationships/slide" Target="slide27.xml"/><Relationship Id="rId56" Type="http://schemas.openxmlformats.org/officeDocument/2006/relationships/slide" Target="slide31.xml"/><Relationship Id="rId8" Type="http://schemas.openxmlformats.org/officeDocument/2006/relationships/slide" Target="slide7.xml"/><Relationship Id="rId51" Type="http://schemas.openxmlformats.org/officeDocument/2006/relationships/image" Target="../media/image31.png"/><Relationship Id="rId3" Type="http://schemas.openxmlformats.org/officeDocument/2006/relationships/image" Target="../media/image1.jpg"/><Relationship Id="rId12" Type="http://schemas.openxmlformats.org/officeDocument/2006/relationships/slide" Target="slide9.xml"/><Relationship Id="rId17" Type="http://schemas.openxmlformats.org/officeDocument/2006/relationships/image" Target="../media/image14.png"/><Relationship Id="rId25" Type="http://schemas.openxmlformats.org/officeDocument/2006/relationships/image" Target="../media/image18.png"/><Relationship Id="rId33" Type="http://schemas.openxmlformats.org/officeDocument/2006/relationships/image" Target="../media/image22.png"/><Relationship Id="rId38" Type="http://schemas.openxmlformats.org/officeDocument/2006/relationships/slide" Target="slide22.xml"/><Relationship Id="rId46" Type="http://schemas.openxmlformats.org/officeDocument/2006/relationships/slide" Target="slide26.xml"/><Relationship Id="rId59" Type="http://schemas.openxmlformats.org/officeDocument/2006/relationships/image" Target="../media/image35.png"/><Relationship Id="rId20" Type="http://schemas.openxmlformats.org/officeDocument/2006/relationships/slide" Target="slide13.xml"/><Relationship Id="rId41" Type="http://schemas.openxmlformats.org/officeDocument/2006/relationships/image" Target="../media/image26.png"/><Relationship Id="rId54" Type="http://schemas.openxmlformats.org/officeDocument/2006/relationships/slide" Target="slide3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6.xml"/><Relationship Id="rId15" Type="http://schemas.openxmlformats.org/officeDocument/2006/relationships/image" Target="../media/image13.png"/><Relationship Id="rId23" Type="http://schemas.openxmlformats.org/officeDocument/2006/relationships/image" Target="../media/image17.png"/><Relationship Id="rId28" Type="http://schemas.openxmlformats.org/officeDocument/2006/relationships/slide" Target="slide17.xml"/><Relationship Id="rId36" Type="http://schemas.openxmlformats.org/officeDocument/2006/relationships/slide" Target="slide21.xml"/><Relationship Id="rId49" Type="http://schemas.openxmlformats.org/officeDocument/2006/relationships/image" Target="../media/image30.png"/><Relationship Id="rId57" Type="http://schemas.openxmlformats.org/officeDocument/2006/relationships/image" Target="../media/image34.png"/><Relationship Id="rId10" Type="http://schemas.openxmlformats.org/officeDocument/2006/relationships/slide" Target="slide8.xml"/><Relationship Id="rId31" Type="http://schemas.openxmlformats.org/officeDocument/2006/relationships/image" Target="../media/image21.png"/><Relationship Id="rId44" Type="http://schemas.openxmlformats.org/officeDocument/2006/relationships/slide" Target="slide25.xml"/><Relationship Id="rId52" Type="http://schemas.openxmlformats.org/officeDocument/2006/relationships/slide" Target="slide29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3.wav"/><Relationship Id="rId9" Type="http://schemas.openxmlformats.org/officeDocument/2006/relationships/slide" Target="slide4.xml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audio" Target="../media/audio2.wav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8.png"/><Relationship Id="rId5" Type="http://schemas.openxmlformats.org/officeDocument/2006/relationships/image" Target="../media/image37.jpg"/><Relationship Id="rId10" Type="http://schemas.openxmlformats.org/officeDocument/2006/relationships/slide" Target="slide4.xml"/><Relationship Id="rId4" Type="http://schemas.openxmlformats.org/officeDocument/2006/relationships/audio" Target="../media/audio3.wav"/><Relationship Id="rId9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audio" Target="../media/audio2.wav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8.png"/><Relationship Id="rId5" Type="http://schemas.openxmlformats.org/officeDocument/2006/relationships/image" Target="../media/image37.jpg"/><Relationship Id="rId10" Type="http://schemas.openxmlformats.org/officeDocument/2006/relationships/slide" Target="slide4.xml"/><Relationship Id="rId4" Type="http://schemas.openxmlformats.org/officeDocument/2006/relationships/audio" Target="../media/audio3.wav"/><Relationship Id="rId9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microsoft.com/office/2007/relationships/hdphoto" Target="../media/hdphoto2.wdp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38.png"/><Relationship Id="rId5" Type="http://schemas.openxmlformats.org/officeDocument/2006/relationships/image" Target="../media/image37.jpg"/><Relationship Id="rId10" Type="http://schemas.openxmlformats.org/officeDocument/2006/relationships/slide" Target="slide4.xml"/><Relationship Id="rId4" Type="http://schemas.openxmlformats.org/officeDocument/2006/relationships/audio" Target="../media/audio3.wav"/><Relationship Id="rId9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microsoft.com/office/2007/relationships/hdphoto" Target="../media/hdphoto2.wdp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38.png"/><Relationship Id="rId5" Type="http://schemas.openxmlformats.org/officeDocument/2006/relationships/image" Target="../media/image37.jpg"/><Relationship Id="rId10" Type="http://schemas.openxmlformats.org/officeDocument/2006/relationships/slide" Target="slide4.xml"/><Relationship Id="rId4" Type="http://schemas.openxmlformats.org/officeDocument/2006/relationships/audio" Target="../media/audio3.wav"/><Relationship Id="rId9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microsoft.com/office/2007/relationships/hdphoto" Target="../media/hdphoto2.wdp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38.png"/><Relationship Id="rId5" Type="http://schemas.openxmlformats.org/officeDocument/2006/relationships/image" Target="../media/image37.jpg"/><Relationship Id="rId10" Type="http://schemas.openxmlformats.org/officeDocument/2006/relationships/slide" Target="slide4.xml"/><Relationship Id="rId4" Type="http://schemas.openxmlformats.org/officeDocument/2006/relationships/audio" Target="../media/audio3.wav"/><Relationship Id="rId9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microsoft.com/office/2007/relationships/hdphoto" Target="../media/hdphoto2.wdp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38.png"/><Relationship Id="rId5" Type="http://schemas.openxmlformats.org/officeDocument/2006/relationships/image" Target="../media/image37.jpg"/><Relationship Id="rId10" Type="http://schemas.openxmlformats.org/officeDocument/2006/relationships/slide" Target="slide4.xml"/><Relationship Id="rId4" Type="http://schemas.openxmlformats.org/officeDocument/2006/relationships/audio" Target="../media/audio3.wav"/><Relationship Id="rId9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microsoft.com/office/2007/relationships/hdphoto" Target="../media/hdphoto2.wdp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38.png"/><Relationship Id="rId5" Type="http://schemas.openxmlformats.org/officeDocument/2006/relationships/image" Target="../media/image37.jpg"/><Relationship Id="rId10" Type="http://schemas.openxmlformats.org/officeDocument/2006/relationships/slide" Target="slide4.xml"/><Relationship Id="rId4" Type="http://schemas.openxmlformats.org/officeDocument/2006/relationships/audio" Target="../media/audio3.wav"/><Relationship Id="rId9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microsoft.com/office/2007/relationships/hdphoto" Target="../media/hdphoto2.wdp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38.png"/><Relationship Id="rId5" Type="http://schemas.openxmlformats.org/officeDocument/2006/relationships/image" Target="../media/image37.jpg"/><Relationship Id="rId10" Type="http://schemas.openxmlformats.org/officeDocument/2006/relationships/slide" Target="slide4.xml"/><Relationship Id="rId4" Type="http://schemas.openxmlformats.org/officeDocument/2006/relationships/audio" Target="../media/audio3.wav"/><Relationship Id="rId9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12" Type="http://schemas.openxmlformats.org/officeDocument/2006/relationships/image" Target="../media/image38.png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6" Type="http://schemas.openxmlformats.org/officeDocument/2006/relationships/image" Target="../media/image37.jpg"/><Relationship Id="rId11" Type="http://schemas.openxmlformats.org/officeDocument/2006/relationships/slide" Target="slide4.xml"/><Relationship Id="rId5" Type="http://schemas.openxmlformats.org/officeDocument/2006/relationships/audio" Target="../media/audio2.wav"/><Relationship Id="rId10" Type="http://schemas.openxmlformats.org/officeDocument/2006/relationships/image" Target="../media/image40.png"/><Relationship Id="rId4" Type="http://schemas.openxmlformats.org/officeDocument/2006/relationships/notesSlide" Target="../notesSlides/notesSlide47.xml"/><Relationship Id="rId9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5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12" Type="http://schemas.openxmlformats.org/officeDocument/2006/relationships/image" Target="../media/image38.png"/><Relationship Id="rId2" Type="http://schemas.microsoft.com/office/2007/relationships/media" Target="../media/media1.wav"/><Relationship Id="rId1" Type="http://schemas.openxmlformats.org/officeDocument/2006/relationships/audio" Target="NULL" TargetMode="External"/><Relationship Id="rId6" Type="http://schemas.openxmlformats.org/officeDocument/2006/relationships/image" Target="../media/image37.jpg"/><Relationship Id="rId11" Type="http://schemas.openxmlformats.org/officeDocument/2006/relationships/slide" Target="slide4.xml"/><Relationship Id="rId5" Type="http://schemas.openxmlformats.org/officeDocument/2006/relationships/audio" Target="../media/audio2.wav"/><Relationship Id="rId10" Type="http://schemas.openxmlformats.org/officeDocument/2006/relationships/image" Target="../media/image40.png"/><Relationship Id="rId4" Type="http://schemas.openxmlformats.org/officeDocument/2006/relationships/notesSlide" Target="../notesSlides/notesSlide48.xml"/><Relationship Id="rId9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4.wav"/><Relationship Id="rId9" Type="http://schemas.openxmlformats.org/officeDocument/2006/relationships/slide" Target="slide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4.wav"/><Relationship Id="rId9" Type="http://schemas.openxmlformats.org/officeDocument/2006/relationships/slide" Target="slide4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audio" Target="../media/audio2.wav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8.png"/><Relationship Id="rId5" Type="http://schemas.openxmlformats.org/officeDocument/2006/relationships/image" Target="../media/image37.jpg"/><Relationship Id="rId10" Type="http://schemas.openxmlformats.org/officeDocument/2006/relationships/slide" Target="slide4.xml"/><Relationship Id="rId4" Type="http://schemas.openxmlformats.org/officeDocument/2006/relationships/audio" Target="../media/audio5.wav"/><Relationship Id="rId9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audio" Target="../media/audio2.wav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38.png"/><Relationship Id="rId5" Type="http://schemas.openxmlformats.org/officeDocument/2006/relationships/image" Target="../media/image37.jpg"/><Relationship Id="rId10" Type="http://schemas.openxmlformats.org/officeDocument/2006/relationships/slide" Target="slide4.xml"/><Relationship Id="rId4" Type="http://schemas.openxmlformats.org/officeDocument/2006/relationships/audio" Target="../media/audio5.wav"/><Relationship Id="rId9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47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g"/><Relationship Id="rId11" Type="http://schemas.openxmlformats.org/officeDocument/2006/relationships/slide" Target="slide4.xml"/><Relationship Id="rId5" Type="http://schemas.openxmlformats.org/officeDocument/2006/relationships/audio" Target="../media/audio7.wav"/><Relationship Id="rId10" Type="http://schemas.openxmlformats.org/officeDocument/2006/relationships/image" Target="../media/image40.png"/><Relationship Id="rId4" Type="http://schemas.openxmlformats.org/officeDocument/2006/relationships/audio" Target="../media/audio6.wav"/><Relationship Id="rId9" Type="http://schemas.openxmlformats.org/officeDocument/2006/relationships/image" Target="../media/image4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audio2.wav"/><Relationship Id="rId7" Type="http://schemas.openxmlformats.org/officeDocument/2006/relationships/image" Target="../media/image47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jpg"/><Relationship Id="rId11" Type="http://schemas.openxmlformats.org/officeDocument/2006/relationships/slide" Target="slide4.xml"/><Relationship Id="rId5" Type="http://schemas.openxmlformats.org/officeDocument/2006/relationships/audio" Target="../media/audio7.wav"/><Relationship Id="rId10" Type="http://schemas.openxmlformats.org/officeDocument/2006/relationships/image" Target="../media/image40.png"/><Relationship Id="rId4" Type="http://schemas.openxmlformats.org/officeDocument/2006/relationships/audio" Target="../media/audio6.wav"/><Relationship Id="rId9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9.png"/><Relationship Id="rId12" Type="http://schemas.openxmlformats.org/officeDocument/2006/relationships/image" Target="../media/image38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37.jpg"/><Relationship Id="rId11" Type="http://schemas.openxmlformats.org/officeDocument/2006/relationships/slide" Target="slide4.xml"/><Relationship Id="rId5" Type="http://schemas.openxmlformats.org/officeDocument/2006/relationships/audio" Target="../media/audio2.wav"/><Relationship Id="rId10" Type="http://schemas.openxmlformats.org/officeDocument/2006/relationships/image" Target="../media/image40.png"/><Relationship Id="rId4" Type="http://schemas.openxmlformats.org/officeDocument/2006/relationships/notesSlide" Target="../notesSlides/notesSlide55.xml"/><Relationship Id="rId9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9.png"/><Relationship Id="rId12" Type="http://schemas.openxmlformats.org/officeDocument/2006/relationships/image" Target="../media/image38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37.jpg"/><Relationship Id="rId11" Type="http://schemas.openxmlformats.org/officeDocument/2006/relationships/slide" Target="slide4.xml"/><Relationship Id="rId5" Type="http://schemas.openxmlformats.org/officeDocument/2006/relationships/audio" Target="../media/audio2.wav"/><Relationship Id="rId10" Type="http://schemas.openxmlformats.org/officeDocument/2006/relationships/image" Target="../media/image40.png"/><Relationship Id="rId4" Type="http://schemas.openxmlformats.org/officeDocument/2006/relationships/notesSlide" Target="../notesSlides/notesSlide56.xml"/><Relationship Id="rId9" Type="http://schemas.openxmlformats.org/officeDocument/2006/relationships/image" Target="../media/image4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4.wav"/><Relationship Id="rId9" Type="http://schemas.openxmlformats.org/officeDocument/2006/relationships/slide" Target="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3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audio" Target="../media/audio2.wav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37.jpg"/><Relationship Id="rId10" Type="http://schemas.openxmlformats.org/officeDocument/2006/relationships/image" Target="../media/image38.png"/><Relationship Id="rId4" Type="http://schemas.openxmlformats.org/officeDocument/2006/relationships/audio" Target="../media/audio4.wav"/><Relationship Id="rId9" Type="http://schemas.openxmlformats.org/officeDocument/2006/relationships/slide" Target="slide4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audio8.wav"/><Relationship Id="rId7" Type="http://schemas.openxmlformats.org/officeDocument/2006/relationships/image" Target="../media/image4.png"/><Relationship Id="rId12" Type="http://schemas.openxmlformats.org/officeDocument/2006/relationships/audio" Target="../media/audio8.wav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audio" Target="../media/audio9.wav"/><Relationship Id="rId10" Type="http://schemas.openxmlformats.org/officeDocument/2006/relationships/image" Target="../media/image44.png"/><Relationship Id="rId4" Type="http://schemas.openxmlformats.org/officeDocument/2006/relationships/audio" Target="../media/audio3.wav"/><Relationship Id="rId9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9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1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slide" Target="slide40.xml"/><Relationship Id="rId5" Type="http://schemas.openxmlformats.org/officeDocument/2006/relationships/slide" Target="slide4.xml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result for super mario box 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7800" y="13601"/>
            <a:ext cx="6858000" cy="5143500"/>
          </a:xfrm>
          <a:prstGeom prst="rect">
            <a:avLst/>
          </a:prstGeom>
        </p:spPr>
      </p:pic>
      <p:pic>
        <p:nvPicPr>
          <p:cNvPr id="30722" name="Picture 2" descr="Image result for mario flat icon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76" b="27976"/>
          <a:stretch/>
        </p:blipFill>
        <p:spPr bwMode="auto">
          <a:xfrm>
            <a:off x="3874706" y="1611092"/>
            <a:ext cx="4670772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771692" y="3784161"/>
            <a:ext cx="4876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Wayoshi" panose="02000000000000000000" pitchFamily="2" charset="0"/>
              </a:rPr>
              <a:t>mystery</a:t>
            </a:r>
            <a:r>
              <a:rPr lang="en-US" sz="4400" spc="300" dirty="0">
                <a:solidFill>
                  <a:schemeClr val="bg1">
                    <a:lumMod val="95000"/>
                  </a:schemeClr>
                </a:solidFill>
                <a:latin typeface="Wayoshi" panose="02000000000000000000" pitchFamily="2" charset="0"/>
              </a:rPr>
              <a:t> </a:t>
            </a:r>
            <a:r>
              <a:rPr lang="en-US" sz="4400" dirty="0">
                <a:solidFill>
                  <a:schemeClr val="bg1">
                    <a:lumMod val="95000"/>
                  </a:schemeClr>
                </a:solidFill>
                <a:latin typeface="Wayoshi" panose="02000000000000000000" pitchFamily="2" charset="0"/>
              </a:rPr>
              <a:t>box</a:t>
            </a:r>
          </a:p>
        </p:txBody>
      </p:sp>
      <p:pic>
        <p:nvPicPr>
          <p:cNvPr id="30726" name="Picture 6" descr="Image result for mario hat vector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343" y="361950"/>
            <a:ext cx="1301750" cy="130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689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2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32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animRot by="120000">
                                      <p:cBhvr>
                                        <p:cTn id="1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2" presetID="3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800" decel="100000"/>
                                        <p:tgtEl>
                                          <p:spTgt spid="307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800" decel="100000" fill="hold"/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32" presetClass="emph" presetSubtype="0" repeatCount="indefinite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ageegaed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aedg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deagdea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655348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aegdae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adega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adeg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914065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edga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egdag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eaed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00865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eadgaa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eadg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eagd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826139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agag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edgag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agag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001526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agaga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gag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aga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758886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gag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gag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aga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95563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agag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agae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rgae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83964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ergaerg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graerga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aergae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031930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aerg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rgaerg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aergaer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200484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81991" y="2724150"/>
            <a:ext cx="33426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accent2">
                    <a:lumMod val="75000"/>
                  </a:schemeClr>
                </a:solidFill>
                <a:latin typeface="Wayoshi" panose="02000000000000000000" pitchFamily="2" charset="0"/>
              </a:rPr>
              <a:t>-100 pts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38795" y="2722423"/>
            <a:ext cx="33426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accent3">
                    <a:lumMod val="50000"/>
                  </a:schemeClr>
                </a:solidFill>
                <a:latin typeface="Wayoshi" panose="02000000000000000000" pitchFamily="2" charset="0"/>
              </a:rPr>
              <a:t>+100 pts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85800" y="285750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uper Mario 256" pitchFamily="2" charset="0"/>
              </a:rPr>
              <a:t>The mystery box may be </a:t>
            </a:r>
            <a:r>
              <a:rPr lang="en-US" sz="3600" dirty="0">
                <a:solidFill>
                  <a:schemeClr val="accent3">
                    <a:lumMod val="50000"/>
                  </a:schemeClr>
                </a:solidFill>
                <a:latin typeface="Super Mario 256" pitchFamily="2" charset="0"/>
              </a:rPr>
              <a:t>good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uper Mario 256" pitchFamily="2" charset="0"/>
              </a:rPr>
              <a:t> or 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Super Mario 256" pitchFamily="2" charset="0"/>
              </a:rPr>
              <a:t>bad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uper Mario 256" pitchFamily="2" charset="0"/>
              </a:rPr>
              <a:t>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2609" y="1962150"/>
            <a:ext cx="2458782" cy="262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70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1.62862E-6 L -0.3125 1.62862E-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2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3.17705E-6 L 0.29948 3.17705E-6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4" grpId="0"/>
      <p:bldP spid="4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gaergeagr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gear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greg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959428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aerggaerg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aregreagera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agag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668839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ergerg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grg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48007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aag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ggg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g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152108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ggg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r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rgeg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91779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erg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reg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regerg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112975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reg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g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rege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060397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rgr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egg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erg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476423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gregrge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gregre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ergrge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37746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27127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85800" y="285750"/>
            <a:ext cx="7848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uper Mario 256" pitchFamily="2" charset="0"/>
              </a:rPr>
              <a:t>Choose to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uper Mario 256" pitchFamily="2" charset="0"/>
              </a:rPr>
              <a:t>keep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uper Mario 256" pitchFamily="2" charset="0"/>
              </a:rPr>
              <a:t> the box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uper Mario 256" pitchFamily="2" charset="0"/>
              </a:rPr>
              <a:t>or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uper Mario 256" pitchFamily="2" charset="0"/>
              </a:rPr>
              <a:t> </a:t>
            </a:r>
            <a:r>
              <a:rPr lang="en-US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Super Mario 256" pitchFamily="2" charset="0"/>
              </a:rPr>
              <a:t>give</a:t>
            </a:r>
            <a:r>
              <a:rPr lang="en-US" sz="3600" dirty="0">
                <a:solidFill>
                  <a:schemeClr val="bg1">
                    <a:lumMod val="95000"/>
                  </a:schemeClr>
                </a:solidFill>
                <a:latin typeface="Super Mario 256" pitchFamily="2" charset="0"/>
              </a:rPr>
              <a:t> it to another team!</a:t>
            </a:r>
          </a:p>
        </p:txBody>
      </p:sp>
      <p:pic>
        <p:nvPicPr>
          <p:cNvPr id="13314" name="Picture 2" descr="Image result for luigi vecto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943600" y="1659536"/>
            <a:ext cx="3058066" cy="319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524" y="1659536"/>
            <a:ext cx="2494091" cy="3190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2418" y="1962150"/>
            <a:ext cx="2458782" cy="262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76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35" presetClass="path" presetSubtype="0" accel="50000" decel="50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11536E-6 L -0.17153 3.11536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7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6000"/>
                            </p:stCondLst>
                            <p:childTnLst>
                              <p:par>
                                <p:cTn id="18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3.11536E-6 L 0.17014 3.11536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0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71636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42126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Instructions or Question goes here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Additional text or pictures go here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Answer goes here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54623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4" name="Picture 10" descr="Image result for mario flat icon">
            <a:hlinkClick r:id="rId6" action="ppaction://hlinksldjump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46" y="1962150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+100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84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46" y="1962150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+100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682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69183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07" y="1869183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+200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51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69183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07" y="1869183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+200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299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55" y="1487034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323" y="1442434"/>
            <a:ext cx="1359877" cy="16169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9" y="2783583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+300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2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114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55" y="1487034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323" y="1442434"/>
            <a:ext cx="1359877" cy="16169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9" y="2783583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+300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2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7766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352551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946" y="1352550"/>
            <a:ext cx="1359877" cy="161696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00400"/>
            <a:ext cx="1359877" cy="16169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946" y="3181350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+400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3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731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hlinkClick r:id="rId4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97" t="17108" r="15875" b="19874"/>
          <a:stretch/>
        </p:blipFill>
        <p:spPr bwMode="auto">
          <a:xfrm>
            <a:off x="429767" y="274321"/>
            <a:ext cx="1013271" cy="1010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>
            <a:hlinkClick r:id="rId6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4" t="17108" r="13837" b="19874"/>
          <a:stretch/>
        </p:blipFill>
        <p:spPr bwMode="auto">
          <a:xfrm>
            <a:off x="1697831" y="274322"/>
            <a:ext cx="1000126" cy="1010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>
            <a:hlinkClick r:id="rId8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88" t="17109" r="13965" b="19873"/>
          <a:stretch/>
        </p:blipFill>
        <p:spPr bwMode="auto">
          <a:xfrm>
            <a:off x="2917031" y="274321"/>
            <a:ext cx="997744" cy="1010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>
            <a:hlinkClick r:id="rId10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47" t="17109" r="14836" b="19873"/>
          <a:stretch/>
        </p:blipFill>
        <p:spPr bwMode="auto">
          <a:xfrm>
            <a:off x="4129087" y="274321"/>
            <a:ext cx="1002507" cy="1010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>
            <a:hlinkClick r:id="rId12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41" t="17109" r="12597" b="19873"/>
          <a:stretch/>
        </p:blipFill>
        <p:spPr bwMode="auto">
          <a:xfrm>
            <a:off x="5357814" y="274321"/>
            <a:ext cx="998270" cy="1010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>
            <a:hlinkClick r:id="rId14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8" t="17109" r="10494" b="19873"/>
          <a:stretch/>
        </p:blipFill>
        <p:spPr bwMode="auto">
          <a:xfrm>
            <a:off x="6553200" y="274321"/>
            <a:ext cx="995362" cy="1010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>
            <a:hlinkClick r:id="rId16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6" t="17109" r="14573" b="19873"/>
          <a:stretch/>
        </p:blipFill>
        <p:spPr bwMode="auto">
          <a:xfrm>
            <a:off x="7758113" y="274321"/>
            <a:ext cx="1004888" cy="1010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>
            <a:hlinkClick r:id="rId18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31" t="17228" r="15699" b="19208"/>
          <a:stretch/>
        </p:blipFill>
        <p:spPr bwMode="auto">
          <a:xfrm>
            <a:off x="411956" y="1476375"/>
            <a:ext cx="1012253" cy="1019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>
            <a:hlinkClick r:id="rId20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4" t="17228" r="6869" b="19208"/>
          <a:stretch/>
        </p:blipFill>
        <p:spPr bwMode="auto">
          <a:xfrm>
            <a:off x="1697831" y="1476375"/>
            <a:ext cx="1021557" cy="1019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>
            <a:hlinkClick r:id="rId22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6" t="17228" r="15109" b="19208"/>
          <a:stretch/>
        </p:blipFill>
        <p:spPr bwMode="auto">
          <a:xfrm>
            <a:off x="2917032" y="1476375"/>
            <a:ext cx="997744" cy="1019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>
            <a:hlinkClick r:id="rId24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9" t="17228" r="14622" b="19208"/>
          <a:stretch/>
        </p:blipFill>
        <p:spPr bwMode="auto">
          <a:xfrm>
            <a:off x="4129087" y="1476375"/>
            <a:ext cx="1002508" cy="1019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>
            <a:hlinkClick r:id="rId26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23" t="18267" r="14061" b="19208"/>
          <a:stretch/>
        </p:blipFill>
        <p:spPr bwMode="auto">
          <a:xfrm>
            <a:off x="5357814" y="1493045"/>
            <a:ext cx="998270" cy="100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8" name="Picture 14">
            <a:hlinkClick r:id="rId28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6" t="18267" r="20581" b="19208"/>
          <a:stretch/>
        </p:blipFill>
        <p:spPr bwMode="auto">
          <a:xfrm>
            <a:off x="6577012" y="1493045"/>
            <a:ext cx="1004888" cy="100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9" name="Picture 15">
            <a:hlinkClick r:id="rId30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4" t="18267" r="14395" b="19208"/>
          <a:stretch/>
        </p:blipFill>
        <p:spPr bwMode="auto">
          <a:xfrm>
            <a:off x="7758113" y="1493045"/>
            <a:ext cx="1004888" cy="100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>
            <a:hlinkClick r:id="rId32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5" t="15891" r="16810" b="21584"/>
          <a:stretch/>
        </p:blipFill>
        <p:spPr bwMode="auto">
          <a:xfrm>
            <a:off x="411956" y="2674145"/>
            <a:ext cx="1012253" cy="100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1" name="Picture 17">
            <a:hlinkClick r:id="rId34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9" t="15891" r="14035" b="21584"/>
          <a:stretch/>
        </p:blipFill>
        <p:spPr bwMode="auto">
          <a:xfrm>
            <a:off x="1697832" y="2674145"/>
            <a:ext cx="1000126" cy="100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2" name="Picture 18">
            <a:hlinkClick r:id="rId36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7" t="15891" r="16471" b="21584"/>
          <a:stretch/>
        </p:blipFill>
        <p:spPr bwMode="auto">
          <a:xfrm>
            <a:off x="2917031" y="2674145"/>
            <a:ext cx="997745" cy="100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3" name="Picture 19">
            <a:hlinkClick r:id="rId38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94" t="15891" r="16225" b="21584"/>
          <a:stretch/>
        </p:blipFill>
        <p:spPr bwMode="auto">
          <a:xfrm>
            <a:off x="4155281" y="2674145"/>
            <a:ext cx="999332" cy="100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" name="Picture 20">
            <a:hlinkClick r:id="rId40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10" t="17228" r="15501" b="20247"/>
          <a:stretch/>
        </p:blipFill>
        <p:spPr bwMode="auto">
          <a:xfrm>
            <a:off x="5357814" y="2674145"/>
            <a:ext cx="998270" cy="1002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5" name="Picture 21">
            <a:hlinkClick r:id="rId42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5" t="17525" r="14687" b="20248"/>
          <a:stretch/>
        </p:blipFill>
        <p:spPr bwMode="auto">
          <a:xfrm>
            <a:off x="6577012" y="2678908"/>
            <a:ext cx="1004888" cy="997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6" name="Picture 22">
            <a:hlinkClick r:id="rId44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6" t="17525" r="15716" b="20248"/>
          <a:stretch/>
        </p:blipFill>
        <p:spPr bwMode="auto">
          <a:xfrm>
            <a:off x="7753349" y="2678908"/>
            <a:ext cx="1004889" cy="9977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7" name="Picture 23">
            <a:hlinkClick r:id="rId46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5" t="15594" r="19771" b="21733"/>
          <a:stretch/>
        </p:blipFill>
        <p:spPr bwMode="auto">
          <a:xfrm>
            <a:off x="393547" y="3888581"/>
            <a:ext cx="1004888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8" name="Picture 24">
            <a:hlinkClick r:id="rId48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30" t="15594" r="22605" b="21733"/>
          <a:stretch/>
        </p:blipFill>
        <p:spPr bwMode="auto">
          <a:xfrm>
            <a:off x="1709737" y="3888581"/>
            <a:ext cx="997744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9" name="Picture 25">
            <a:hlinkClick r:id="rId50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47" t="15891" r="17909" b="21435"/>
          <a:stretch/>
        </p:blipFill>
        <p:spPr bwMode="auto">
          <a:xfrm>
            <a:off x="2917031" y="3888582"/>
            <a:ext cx="1007269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0" name="Picture 26">
            <a:hlinkClick r:id="rId52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8" t="15594" r="13652" b="21733"/>
          <a:stretch/>
        </p:blipFill>
        <p:spPr bwMode="auto">
          <a:xfrm>
            <a:off x="4155281" y="3888581"/>
            <a:ext cx="1002462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51" name="Picture 27">
            <a:hlinkClick r:id="rId54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8" t="15594" r="14238" b="21733"/>
          <a:stretch/>
        </p:blipFill>
        <p:spPr bwMode="auto">
          <a:xfrm>
            <a:off x="5355695" y="3888581"/>
            <a:ext cx="1002507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>
            <a:hlinkClick r:id="rId56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2" t="17730" r="14523" b="19916"/>
          <a:stretch/>
        </p:blipFill>
        <p:spPr bwMode="auto">
          <a:xfrm>
            <a:off x="6577012" y="3893690"/>
            <a:ext cx="1002535" cy="999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>
            <a:hlinkClick r:id="rId58" action="ppaction://hlinksldjump"/>
          </p:cNvPr>
          <p:cNvPicPr>
            <a:picLocks noChangeAspect="1" noChangeArrowheads="1"/>
          </p:cNvPicPr>
          <p:nvPr/>
        </p:nvPicPr>
        <p:blipFill rotWithShape="1"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6" t="17313" r="15968" b="19201"/>
          <a:stretch/>
        </p:blipFill>
        <p:spPr bwMode="auto">
          <a:xfrm>
            <a:off x="7753148" y="3888581"/>
            <a:ext cx="1005289" cy="1017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0789406"/>
      </p:ext>
    </p:extLst>
  </p:cSld>
  <p:clrMapOvr>
    <a:masterClrMapping/>
  </p:clrMapOvr>
  <p:transition spd="slow" advClick="0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6"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0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7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0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8"/>
                  </p:tgtEl>
                </p:cond>
              </p:nextCondLst>
            </p:seq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0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9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0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0"/>
                  </p:tgtEl>
                </p:cond>
              </p:nextCondLst>
            </p:seq>
            <p:seq concurrent="1" nextAc="seek">
              <p:cTn id="47" restart="whenNotActive" fill="hold" evtFilter="cancelBubble" nodeType="interactiveSeq">
                <p:stCondLst>
                  <p:cond evt="onClick" delay="0">
                    <p:tgtEl>
                      <p:spTgt spid="10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8" fill="hold">
                      <p:stCondLst>
                        <p:cond delay="0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2000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000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1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10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20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2"/>
                  </p:tgtEl>
                </p:cond>
              </p:nextCondLst>
            </p:seq>
            <p:seq concurrent="1" nextAc="seek">
              <p:cTn id="65" restart="whenNotActive" fill="hold" evtFilter="cancelBubble" nodeType="interactiveSeq">
                <p:stCondLst>
                  <p:cond evt="onClick" delay="0">
                    <p:tgtEl>
                      <p:spTgt spid="10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6" fill="hold">
                      <p:stCondLst>
                        <p:cond delay="0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000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0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0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3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10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20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4"/>
                  </p:tgtEl>
                </p:cond>
              </p:nextCondLst>
            </p:seq>
            <p:seq concurrent="1" nextAc="seek">
              <p:cTn id="83" restart="whenNotActive" fill="hold" evtFilter="cancelBubble" nodeType="interactiveSeq">
                <p:stCondLst>
                  <p:cond evt="onClick" delay="0">
                    <p:tgtEl>
                      <p:spTgt spid="10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4" fill="hold">
                      <p:stCondLst>
                        <p:cond delay="0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20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0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0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5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10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2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20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0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6"/>
                  </p:tgtEl>
                </p:cond>
              </p:nextCondLst>
            </p:seq>
            <p:seq concurrent="1" nextAc="seek">
              <p:cTn id="101" restart="whenNotActive" fill="hold" evtFilter="cancelBubble" nodeType="interactiveSeq">
                <p:stCondLst>
                  <p:cond evt="onClick" delay="0">
                    <p:tgtEl>
                      <p:spTgt spid="10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2" fill="hold">
                      <p:stCondLst>
                        <p:cond delay="0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20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2000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000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000"/>
                                        <p:tgtEl>
                                          <p:spTgt spid="10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7"/>
                  </p:tgtEl>
                </p:cond>
              </p:nextCondLst>
            </p:seq>
            <p:seq concurrent="1" nextAc="seek">
              <p:cTn id="110" restart="whenNotActive" fill="hold" evtFilter="cancelBubble" nodeType="interactiveSeq">
                <p:stCondLst>
                  <p:cond evt="onClick" delay="0">
                    <p:tgtEl>
                      <p:spTgt spid="10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1" fill="hold">
                      <p:stCondLst>
                        <p:cond delay="0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2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2000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000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2000"/>
                                        <p:tgtEl>
                                          <p:spTgt spid="10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8"/>
                  </p:tgtEl>
                </p:cond>
              </p:nextCondLst>
            </p:seq>
            <p:seq concurrent="1" nextAc="seek">
              <p:cTn id="119" restart="whenNotActive" fill="hold" evtFilter="cancelBubble" nodeType="interactiveSeq">
                <p:stCondLst>
                  <p:cond evt="onClick" delay="0">
                    <p:tgtEl>
                      <p:spTgt spid="10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0" fill="hold">
                      <p:stCondLst>
                        <p:cond delay="0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2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4" dur="2000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2000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2000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9"/>
                  </p:tgtEl>
                </p:cond>
              </p:nextCondLst>
            </p:seq>
            <p:seq concurrent="1" nextAc="seek">
              <p:cTn id="128" restart="whenNotActive" fill="hold" evtFilter="cancelBubble" nodeType="interactiveSeq">
                <p:stCondLst>
                  <p:cond evt="onClick" delay="0">
                    <p:tgtEl>
                      <p:spTgt spid="10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9" fill="hold">
                      <p:stCondLst>
                        <p:cond delay="0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2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20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20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20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0"/>
                  </p:tgtEl>
                </p:cond>
              </p:nextCondLst>
            </p:seq>
            <p:seq concurrent="1" nextAc="seek">
              <p:cTn id="137" restart="whenNotActive" fill="hold" evtFilter="cancelBubble" nodeType="interactiveSeq">
                <p:stCondLst>
                  <p:cond evt="onClick" delay="0">
                    <p:tgtEl>
                      <p:spTgt spid="10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8" fill="hold">
                      <p:stCondLst>
                        <p:cond delay="0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20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20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0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20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1"/>
                  </p:tgtEl>
                </p:cond>
              </p:nextCondLst>
            </p:seq>
            <p:seq concurrent="1" nextAc="seek">
              <p:cTn id="146" restart="whenNotActive" fill="hold" evtFilter="cancelBubble" nodeType="interactiveSeq">
                <p:stCondLst>
                  <p:cond evt="onClick" delay="0">
                    <p:tgtEl>
                      <p:spTgt spid="10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7" fill="hold">
                      <p:stCondLst>
                        <p:cond delay="0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2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2000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2000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2000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2"/>
                  </p:tgtEl>
                </p:cond>
              </p:nextCondLst>
            </p:seq>
            <p:seq concurrent="1" nextAc="seek">
              <p:cTn id="155" restart="whenNotActive" fill="hold" evtFilter="cancelBubble" nodeType="interactiveSeq">
                <p:stCondLst>
                  <p:cond evt="onClick" delay="0">
                    <p:tgtEl>
                      <p:spTgt spid="10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6" fill="hold">
                      <p:stCondLst>
                        <p:cond delay="0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20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2000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2000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2000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3"/>
                  </p:tgtEl>
                </p:cond>
              </p:nextCondLst>
            </p:seq>
            <p:seq concurrent="1" nextAc="seek">
              <p:cTn id="164" restart="whenNotActive" fill="hold" evtFilter="cancelBubble" nodeType="interactiveSeq">
                <p:stCondLst>
                  <p:cond evt="onClick" delay="0">
                    <p:tgtEl>
                      <p:spTgt spid="10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5" fill="hold">
                      <p:stCondLst>
                        <p:cond delay="0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2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2000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2000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2000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4"/>
                  </p:tgtEl>
                </p:cond>
              </p:nextCondLst>
            </p:seq>
            <p:seq concurrent="1" nextAc="seek">
              <p:cTn id="173" restart="whenNotActive" fill="hold" evtFilter="cancelBubble" nodeType="interactiveSeq">
                <p:stCondLst>
                  <p:cond evt="onClick" delay="0">
                    <p:tgtEl>
                      <p:spTgt spid="10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4" fill="hold">
                      <p:stCondLst>
                        <p:cond delay="0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20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2000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2000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2000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5"/>
                  </p:tgtEl>
                </p:cond>
              </p:nextCondLst>
            </p:seq>
            <p:seq concurrent="1" nextAc="seek">
              <p:cTn id="182" restart="whenNotActive" fill="hold" evtFilter="cancelBubble" nodeType="interactiveSeq">
                <p:stCondLst>
                  <p:cond evt="onClick" delay="0">
                    <p:tgtEl>
                      <p:spTgt spid="10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3" fill="hold">
                      <p:stCondLst>
                        <p:cond delay="0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6" dur="2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2000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2000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2000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6"/>
                  </p:tgtEl>
                </p:cond>
              </p:nextCondLst>
            </p:seq>
            <p:seq concurrent="1" nextAc="seek">
              <p:cTn id="191" restart="whenNotActive" fill="hold" evtFilter="cancelBubble" nodeType="interactiveSeq">
                <p:stCondLst>
                  <p:cond evt="onClick" delay="0">
                    <p:tgtEl>
                      <p:spTgt spid="10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2" fill="hold">
                      <p:stCondLst>
                        <p:cond delay="0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20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2000"/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2000"/>
                                        <p:tgtEl>
                                          <p:spTgt spid="10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2000"/>
                                        <p:tgtEl>
                                          <p:spTgt spid="10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7"/>
                  </p:tgtEl>
                </p:cond>
              </p:nextCondLst>
            </p:seq>
            <p:seq concurrent="1" nextAc="seek">
              <p:cTn id="200" restart="whenNotActive" fill="hold" evtFilter="cancelBubble" nodeType="interactiveSeq">
                <p:stCondLst>
                  <p:cond evt="onClick" delay="0">
                    <p:tgtEl>
                      <p:spTgt spid="10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1" fill="hold">
                      <p:stCondLst>
                        <p:cond delay="0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20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5" dur="2000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2000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2000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8"/>
                  </p:tgtEl>
                </p:cond>
              </p:nextCondLst>
            </p:seq>
            <p:seq concurrent="1" nextAc="seek">
              <p:cTn id="209" restart="whenNotActive" fill="hold" evtFilter="cancelBubble" nodeType="interactiveSeq">
                <p:stCondLst>
                  <p:cond evt="onClick" delay="0">
                    <p:tgtEl>
                      <p:spTgt spid="10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0" fill="hold">
                      <p:stCondLst>
                        <p:cond delay="0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3" dur="20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4" dur="2000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5" dur="2000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2000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9"/>
                  </p:tgtEl>
                </p:cond>
              </p:nextCondLst>
            </p:seq>
            <p:seq concurrent="1" nextAc="seek">
              <p:cTn id="218" restart="whenNotActive" fill="hold" evtFilter="cancelBubble" nodeType="interactiveSeq">
                <p:stCondLst>
                  <p:cond evt="onClick" delay="0">
                    <p:tgtEl>
                      <p:spTgt spid="10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9" fill="hold">
                      <p:stCondLst>
                        <p:cond delay="0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20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2000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2000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2000"/>
                                        <p:tgtEl>
                                          <p:spTgt spid="1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50"/>
                  </p:tgtEl>
                </p:cond>
              </p:nextCondLst>
            </p:seq>
            <p:seq concurrent="1" nextAc="seek">
              <p:cTn id="227" restart="whenNotActive" fill="hold" evtFilter="cancelBubble" nodeType="interactiveSeq">
                <p:stCondLst>
                  <p:cond evt="onClick" delay="0">
                    <p:tgtEl>
                      <p:spTgt spid="10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8" fill="hold">
                      <p:stCondLst>
                        <p:cond delay="0"/>
                      </p:stCondLst>
                      <p:childTnLst>
                        <p:par>
                          <p:cTn id="229" fill="hold">
                            <p:stCondLst>
                              <p:cond delay="0"/>
                            </p:stCondLst>
                            <p:childTnLst>
                              <p:par>
                                <p:cTn id="230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20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2000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2000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2000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51"/>
                  </p:tgtEl>
                </p:cond>
              </p:nextCondLst>
            </p:seq>
            <p:seq concurrent="1" nextAc="seek">
              <p:cTn id="23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7" fill="hold">
                      <p:stCondLst>
                        <p:cond delay="0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1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seq concurrent="1" nextAc="seek">
              <p:cTn id="24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6" fill="hold">
                      <p:stCondLst>
                        <p:cond delay="0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3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0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7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1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23" y="1335783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323" y="1335782"/>
            <a:ext cx="1359877" cy="16169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761" y="2259903"/>
            <a:ext cx="1359877" cy="161696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22" y="3276600"/>
            <a:ext cx="1359877" cy="16169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323" y="3257550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+500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3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622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46" y="1962150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-100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9" name="Picture 10" descr="Image result for mario flat icon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70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46" y="1962150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-100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9" name="Picture 10" descr="Image result for mario flat icon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76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69183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07" y="1869183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-200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4368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869183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607" y="1869183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-200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19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55" y="1487034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323" y="1442434"/>
            <a:ext cx="1359877" cy="16169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9" y="2783583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-300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2" name="Picture 10" descr="Image result for mario flat icon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086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55" y="1487034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323" y="1442434"/>
            <a:ext cx="1359877" cy="16169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769" y="2783583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-300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2" name="Picture 10" descr="Image result for mario flat icon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4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352551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946" y="1352550"/>
            <a:ext cx="1359877" cy="161696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00400"/>
            <a:ext cx="1359877" cy="16169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946" y="3181350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-400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3" name="Picture 10" descr="Image result for mario flat icon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54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23" y="1335783"/>
            <a:ext cx="1359877" cy="161696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323" y="1335782"/>
            <a:ext cx="1359877" cy="161696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2761" y="2259903"/>
            <a:ext cx="1359877" cy="161696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22" y="3276600"/>
            <a:ext cx="1359877" cy="1616967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8323" y="3257550"/>
            <a:ext cx="1359877" cy="161696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-500 pts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3" name="Picture 10" descr="Image result for mario flat icon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4594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i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Change pts!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82" y="1310670"/>
            <a:ext cx="4099560" cy="3547080"/>
          </a:xfrm>
          <a:prstGeom prst="rect">
            <a:avLst/>
          </a:prstGeom>
        </p:spPr>
      </p:pic>
      <p:pic>
        <p:nvPicPr>
          <p:cNvPr id="2" name="Boo Laugh SFX.wav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707.5714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143000" y="2580321"/>
            <a:ext cx="609600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921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0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8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aedgead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ged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aedga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801074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Change pts!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82" y="1310670"/>
            <a:ext cx="4099560" cy="3547080"/>
          </a:xfrm>
          <a:prstGeom prst="rect">
            <a:avLst/>
          </a:prstGeom>
        </p:spPr>
      </p:pic>
      <p:pic>
        <p:nvPicPr>
          <p:cNvPr id="2" name="Boo Laugh SFX.wav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707.5714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143000" y="2580321"/>
            <a:ext cx="609600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917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0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8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32062"/>
            <a:ext cx="3667382" cy="36221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pts x2!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22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Mushroom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32062"/>
            <a:ext cx="3667382" cy="36221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pts x2!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912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Mushroom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5230" y="209550"/>
            <a:ext cx="51225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Steal 200 pts!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634" y="1276350"/>
            <a:ext cx="2854166" cy="2971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481" y="3582506"/>
            <a:ext cx="2875444" cy="28754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16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Pip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1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5230" y="209550"/>
            <a:ext cx="51225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Steal 300 pts!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0634" y="1276350"/>
            <a:ext cx="2854166" cy="29718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481" y="3582506"/>
            <a:ext cx="2875444" cy="28754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10" action="ppaction://hlinksldjump"/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479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Pipe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1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5" y="1200150"/>
            <a:ext cx="4008120" cy="37106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Lose all pts!</a:t>
            </a:r>
          </a:p>
        </p:txBody>
      </p:sp>
      <p:pic>
        <p:nvPicPr>
          <p:cNvPr id="6146" name="Picture 2" descr="Image result for explosion vector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8491" y="1239703"/>
            <a:ext cx="6379948" cy="407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29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ob-omb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6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1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425" y="1200150"/>
            <a:ext cx="4008120" cy="37106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Lose all pts!</a:t>
            </a:r>
          </a:p>
        </p:txBody>
      </p:sp>
      <p:pic>
        <p:nvPicPr>
          <p:cNvPr id="6146" name="Picture 2" descr="Image result for explosion vector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8491" y="1239703"/>
            <a:ext cx="6379948" cy="4078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75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Bob-omb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explod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36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1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75" y="1248070"/>
            <a:ext cx="3811447" cy="36444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+1000 pts!</a:t>
            </a:r>
          </a:p>
        </p:txBody>
      </p:sp>
      <p:pic>
        <p:nvPicPr>
          <p:cNvPr id="2" name="Star SFX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50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143000" y="2765476"/>
            <a:ext cx="609600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2" name="Picture 10" descr="Image result for mario flat icon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310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8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1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75" y="1248070"/>
            <a:ext cx="3811447" cy="36444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+1000 pts!</a:t>
            </a:r>
          </a:p>
        </p:txBody>
      </p:sp>
      <p:pic>
        <p:nvPicPr>
          <p:cNvPr id="2" name="Star SFX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50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-1143000" y="2765476"/>
            <a:ext cx="609600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2" name="Picture 10" descr="Image result for mario flat icon">
            <a:hlinkClick r:id="rId11" action="ppaction://hlinksldjump"/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023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mediacall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8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5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" grpId="0" animBg="1"/>
      <p:bldP spid="13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32062"/>
            <a:ext cx="3667382" cy="36221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pts -x2!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8142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Mushroom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gdaged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egdae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aedg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353312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232062"/>
            <a:ext cx="3667382" cy="362210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314950"/>
            <a:ext cx="4020327" cy="5143500"/>
          </a:xfrm>
          <a:prstGeom prst="rect">
            <a:avLst/>
          </a:prstGeom>
        </p:spPr>
      </p:pic>
      <p:sp>
        <p:nvSpPr>
          <p:cNvPr id="15" name="Rounded Rectangle 14"/>
          <p:cNvSpPr/>
          <p:nvPr/>
        </p:nvSpPr>
        <p:spPr>
          <a:xfrm>
            <a:off x="5113985" y="232064"/>
            <a:ext cx="3680460" cy="914400"/>
          </a:xfrm>
          <a:prstGeom prst="roundRect">
            <a:avLst>
              <a:gd name="adj" fmla="val 3858"/>
            </a:avLst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Keep or give the </a:t>
            </a:r>
            <a:b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</a:b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Super Mario 256" pitchFamily="2" charset="0"/>
              </a:rPr>
              <a:t>mystery box?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28600" y="209550"/>
            <a:ext cx="4648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  <a:latin typeface="Wayoshi" panose="02000000000000000000" pitchFamily="2" charset="0"/>
              </a:rPr>
              <a:t>pts -x2!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030" y="1336536"/>
            <a:ext cx="2398370" cy="2398370"/>
          </a:xfrm>
          <a:prstGeom prst="rect">
            <a:avLst/>
          </a:prstGeom>
        </p:spPr>
      </p:pic>
      <p:pic>
        <p:nvPicPr>
          <p:cNvPr id="10" name="Picture 10" descr="Image result for mario flat icon">
            <a:hlinkClick r:id="rId9" action="ppaction://hlinksldjump"/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9582" y="4552950"/>
            <a:ext cx="489726" cy="48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8150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:dissolve/>
      </p:transition>
    </mc:Choice>
    <mc:Fallback xmlns="">
      <p:transition spd="slow" advClick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autoRev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20012E-7 L 5E-6 -0.4854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274"/>
                                    </p:animMotion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Mario Jump v2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2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6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Mushroom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26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90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97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8" name="Missil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7279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9" name="Missil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39514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30" name="Missil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5175010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18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Box"/>
          <p:cNvSpPr txBox="1"/>
          <p:nvPr/>
        </p:nvSpPr>
        <p:spPr>
          <a:xfrm>
            <a:off x="1845717" y="5427335"/>
            <a:ext cx="4634603" cy="49090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70000"/>
              </a:lnSpc>
            </a:pPr>
            <a:r>
              <a:rPr lang="en-US" sz="3700" dirty="0">
                <a:solidFill>
                  <a:schemeClr val="bg1"/>
                </a:solidFill>
                <a:latin typeface="Monkirta Pursuit NC" panose="02040503050101080101" pitchFamily="18" charset="0"/>
              </a:rPr>
              <a:t>READY FOR LAUNCH</a:t>
            </a:r>
          </a:p>
        </p:txBody>
      </p:sp>
      <p:pic>
        <p:nvPicPr>
          <p:cNvPr id="115" name="Missile Shadow 1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9504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2" name="Missile Shadow 2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15030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3" name="Missile Shadow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2726603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4" name="Missile Shadow 4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3950153" y="1909313"/>
            <a:ext cx="3083655" cy="1143079"/>
          </a:xfrm>
          <a:prstGeom prst="rect">
            <a:avLst/>
          </a:prstGeom>
          <a:effectLst/>
        </p:spPr>
      </p:pic>
      <p:pic>
        <p:nvPicPr>
          <p:cNvPr id="125" name="Missile Shadow 5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16200000">
            <a:off x="5173702" y="2897736"/>
            <a:ext cx="3083655" cy="1143079"/>
          </a:xfrm>
          <a:prstGeom prst="rect">
            <a:avLst/>
          </a:prstGeom>
          <a:effectLst/>
        </p:spPr>
      </p:pic>
      <p:pic>
        <p:nvPicPr>
          <p:cNvPr id="126" name="Missil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280811" y="2897736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pic>
        <p:nvPicPr>
          <p:cNvPr id="127" name="Missil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1504361" y="1909313"/>
            <a:ext cx="3083655" cy="1143079"/>
          </a:xfrm>
          <a:prstGeom prst="rect">
            <a:avLst/>
          </a:prstGeom>
          <a:effectLst>
            <a:glow rad="114300">
              <a:schemeClr val="bg1">
                <a:alpha val="8000"/>
              </a:schemeClr>
            </a:glow>
          </a:effectLst>
        </p:spPr>
      </p:pic>
      <p:sp>
        <p:nvSpPr>
          <p:cNvPr id="70" name="TextBox Outline"/>
          <p:cNvSpPr txBox="1"/>
          <p:nvPr/>
        </p:nvSpPr>
        <p:spPr>
          <a:xfrm>
            <a:off x="8626048" y="2674370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800" dirty="0">
                <a:ln w="190500">
                  <a:solidFill>
                    <a:schemeClr val="bg1"/>
                  </a:solidFill>
                </a:ln>
                <a:solidFill>
                  <a:schemeClr val="bg1">
                    <a:lumMod val="75000"/>
                  </a:schemeClr>
                </a:soli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71" name="TextBox"/>
          <p:cNvSpPr txBox="1"/>
          <p:nvPr/>
        </p:nvSpPr>
        <p:spPr>
          <a:xfrm>
            <a:off x="8626048" y="2667226"/>
            <a:ext cx="2553904" cy="144655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/>
            </a:scene3d>
            <a:sp3d extrusionH="57150" contourW="12700" prstMaterial="softEdge">
              <a:bevelT w="101600" h="88900" prst="cross"/>
              <a:bevelB w="12700"/>
              <a:extrusionClr>
                <a:schemeClr val="bg1">
                  <a:lumMod val="50000"/>
                </a:schemeClr>
              </a:extrusionClr>
              <a:contourClr>
                <a:schemeClr val="bg1">
                  <a:lumMod val="50000"/>
                </a:schemeClr>
              </a:contourClr>
            </a:sp3d>
          </a:bodyPr>
          <a:lstStyle/>
          <a:p>
            <a:pPr algn="ctr"/>
            <a:r>
              <a:rPr lang="en-US" sz="8800" dirty="0">
                <a:ln w="3175">
                  <a:solidFill>
                    <a:schemeClr val="tx1"/>
                  </a:solidFill>
                </a:ln>
                <a:gradFill>
                  <a:gsLst>
                    <a:gs pos="1869">
                      <a:srgbClr val="6F85A0"/>
                    </a:gs>
                    <a:gs pos="43000">
                      <a:srgbClr val="E6EEED"/>
                    </a:gs>
                    <a:gs pos="68000">
                      <a:srgbClr val="768594"/>
                    </a:gs>
                    <a:gs pos="88000">
                      <a:srgbClr val="E6EEED"/>
                    </a:gs>
                  </a:gsLst>
                  <a:lin ang="5400000"/>
                </a:gradFill>
                <a:latin typeface="Hauser" panose="02000500000000000000" pitchFamily="2" charset="0"/>
              </a:rPr>
              <a:t>fire!</a:t>
            </a:r>
          </a:p>
        </p:txBody>
      </p:sp>
      <p:sp>
        <p:nvSpPr>
          <p:cNvPr id="69" name="Digital Text SFX"/>
          <p:cNvSpPr/>
          <p:nvPr/>
        </p:nvSpPr>
        <p:spPr>
          <a:xfrm>
            <a:off x="12000271" y="429151"/>
            <a:ext cx="191729" cy="191729"/>
          </a:xfrm>
          <a:prstGeom prst="rect">
            <a:avLst/>
          </a:prstGeom>
          <a:solidFill>
            <a:srgbClr val="0007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Launch Button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39683" y="774133"/>
            <a:ext cx="2176461" cy="21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105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>
        <p14:flash/>
        <p:sndAc>
          <p:stSnd>
            <p:snd r:embed="rId3" name="Computer Startup - Missile Screen SFX.wav"/>
          </p:stSnd>
        </p:sndAc>
      </p:transition>
    </mc:Choice>
    <mc:Fallback xmlns="">
      <p:transition spd="slow" advClick="0">
        <p:fade/>
        <p:sndAc>
          <p:stSnd>
            <p:snd r:embed="rId12" name="Computer Startup - Missile Screen SFX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4" name="Computer Beep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Digital Text - Missile Screen SFX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6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aaedgae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aegd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aedg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287934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aegdaed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gaedgae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geadae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41636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403860" y="209550"/>
            <a:ext cx="8305800" cy="914400"/>
          </a:xfrm>
          <a:prstGeom prst="roundRect">
            <a:avLst>
              <a:gd name="adj" fmla="val 385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Wayoshi" panose="02000000000000000000" pitchFamily="2" charset="0"/>
              </a:rPr>
              <a:t>aedgaedg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3860" y="1253928"/>
            <a:ext cx="8305800" cy="2635644"/>
          </a:xfrm>
          <a:prstGeom prst="roundRect">
            <a:avLst>
              <a:gd name="adj" fmla="val 164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Wayoshi" panose="02000000000000000000" pitchFamily="2" charset="0"/>
              </a:rPr>
              <a:t>aeg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1219200" y="4019550"/>
            <a:ext cx="6675120" cy="914400"/>
          </a:xfrm>
          <a:prstGeom prst="roundRect">
            <a:avLst>
              <a:gd name="adj" fmla="val 3858"/>
            </a:avLst>
          </a:prstGeom>
          <a:solidFill>
            <a:srgbClr val="92D05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007033"/>
                </a:solidFill>
                <a:latin typeface="Wayoshi" panose="02000000000000000000" pitchFamily="2" charset="0"/>
              </a:rPr>
              <a:t>daeg</a:t>
            </a:r>
          </a:p>
        </p:txBody>
      </p:sp>
      <p:sp>
        <p:nvSpPr>
          <p:cNvPr id="16" name="Cross 15">
            <a:hlinkClick r:id="rId5" action="ppaction://hlinksldjump"/>
          </p:cNvPr>
          <p:cNvSpPr/>
          <p:nvPr/>
        </p:nvSpPr>
        <p:spPr>
          <a:xfrm rot="18900000">
            <a:off x="145704" y="4008409"/>
            <a:ext cx="940341" cy="940341"/>
          </a:xfrm>
          <a:prstGeom prst="plus">
            <a:avLst>
              <a:gd name="adj" fmla="val 360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0" y="40195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18623"/>
      </p:ext>
    </p:extLst>
  </p:cSld>
  <p:clrMapOvr>
    <a:masterClrMapping/>
  </p:clrMapOvr>
  <p:transition spd="slow" advClick="0">
    <p:push/>
    <p:sndAc>
      <p:stSnd>
        <p:snd r:embed="rId3" name="whoosh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523</TotalTime>
  <Words>2946</Words>
  <Application>Microsoft Office PowerPoint</Application>
  <PresentationFormat>화면 슬라이드 쇼(16:9)</PresentationFormat>
  <Paragraphs>344</Paragraphs>
  <Slides>60</Slides>
  <Notes>58</Notes>
  <HiddenSlides>0</HiddenSlides>
  <MMClips>4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60</vt:i4>
      </vt:variant>
    </vt:vector>
  </HeadingPairs>
  <TitlesOfParts>
    <vt:vector size="65" baseType="lpstr">
      <vt:lpstr>Calibri</vt:lpstr>
      <vt:lpstr>Super Mario 256</vt:lpstr>
      <vt:lpstr>Wayoshi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taylerwithane</dc:creator>
  <cp:lastModifiedBy>user</cp:lastModifiedBy>
  <cp:revision>53</cp:revision>
  <dcterms:created xsi:type="dcterms:W3CDTF">2018-09-18T04:07:21Z</dcterms:created>
  <dcterms:modified xsi:type="dcterms:W3CDTF">2021-04-21T06:17:38Z</dcterms:modified>
</cp:coreProperties>
</file>